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Practicing Development Communication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PPT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11,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Unit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Paper: Development Communication</a:t>
            </a:r>
            <a:br>
              <a:rPr lang="en-US" dirty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Course: BJMC </a:t>
            </a:r>
            <a:br>
              <a:rPr lang="en-US" dirty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Semester: II</a:t>
            </a:r>
            <a:br>
              <a:rPr lang="en-US" dirty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Dr. Shyama Prasad Mukherjee University, Ranchi</a:t>
            </a:r>
            <a:br>
              <a:rPr lang="en-US" dirty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Teacher’s Name: Sumedha Chaudhury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5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b="1" dirty="0" smtClean="0"/>
              <a:t>Partnerships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Development Communication </a:t>
            </a:r>
            <a:r>
              <a:rPr lang="en-US" dirty="0"/>
              <a:t>members have acknowledged the importance of partnerships in the successful implementation of their </a:t>
            </a:r>
            <a:r>
              <a:rPr lang="en-US" dirty="0" smtClean="0"/>
              <a:t>strategies. </a:t>
            </a:r>
          </a:p>
          <a:p>
            <a:pPr marL="0" indent="0" algn="just">
              <a:buNone/>
            </a:pPr>
            <a:r>
              <a:rPr lang="en-US" dirty="0" smtClean="0"/>
              <a:t>They </a:t>
            </a:r>
            <a:r>
              <a:rPr lang="en-US" dirty="0"/>
              <a:t>are linking up with actors such as other ministries, multilateral institutions, non-governmental development </a:t>
            </a:r>
            <a:r>
              <a:rPr lang="en-US" dirty="0" err="1"/>
              <a:t>organisations</a:t>
            </a:r>
            <a:r>
              <a:rPr lang="en-US" dirty="0"/>
              <a:t>, partner countries, media, foundations and the private </a:t>
            </a:r>
            <a:r>
              <a:rPr lang="en-US" dirty="0" smtClean="0"/>
              <a:t>sector.</a:t>
            </a:r>
          </a:p>
          <a:p>
            <a:pPr marL="0" indent="0" algn="just">
              <a:buNone/>
            </a:pPr>
            <a:r>
              <a:rPr lang="en-US" dirty="0" smtClean="0"/>
              <a:t>Partners </a:t>
            </a:r>
            <a:r>
              <a:rPr lang="en-US" dirty="0"/>
              <a:t>may offer learning from local communities, provide access to specific knowledge or enable them to embrace their specific communications skills.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Partnerships </a:t>
            </a:r>
            <a:r>
              <a:rPr lang="en-US" dirty="0"/>
              <a:t>may also allow members to gain privileged access to certain audiences either in a practical sense (i.e. providing access to a specific event) or by providing credibility (e.g. through technical expertise). </a:t>
            </a:r>
          </a:p>
        </p:txBody>
      </p:sp>
    </p:spTree>
    <p:extLst>
      <p:ext uri="{BB962C8B-B14F-4D97-AF65-F5344CB8AC3E}">
        <p14:creationId xmlns:p14="http://schemas.microsoft.com/office/powerpoint/2010/main" val="228959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cs typeface="Times New Roman" pitchFamily="18" charset="0"/>
              </a:rPr>
              <a:t>Dialogue between all types of development stakeholders is taking place in the continuing debate around new sustainable development goals beyond 2015. </a:t>
            </a:r>
            <a:endParaRPr lang="en-US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cs typeface="Times New Roman" pitchFamily="18" charset="0"/>
              </a:rPr>
              <a:t>Government</a:t>
            </a:r>
            <a:r>
              <a:rPr lang="en-US" dirty="0">
                <a:cs typeface="Times New Roman" pitchFamily="18" charset="0"/>
              </a:rPr>
              <a:t>, civil society </a:t>
            </a:r>
            <a:r>
              <a:rPr lang="en-US" dirty="0" smtClean="0">
                <a:cs typeface="Times New Roman" pitchFamily="18" charset="0"/>
              </a:rPr>
              <a:t>organizations </a:t>
            </a:r>
            <a:r>
              <a:rPr lang="en-US" dirty="0">
                <a:cs typeface="Times New Roman" pitchFamily="18" charset="0"/>
              </a:rPr>
              <a:t>(CSOs) and the private sector are involved in this process of unprecedented inclusiveness. </a:t>
            </a:r>
            <a:endParaRPr lang="en-US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cs typeface="Times New Roman" pitchFamily="18" charset="0"/>
              </a:rPr>
              <a:t>As </a:t>
            </a:r>
            <a:r>
              <a:rPr lang="en-US" dirty="0">
                <a:cs typeface="Times New Roman" pitchFamily="18" charset="0"/>
              </a:rPr>
              <a:t>an inclusive partnership for development, it makes a tangible contribution to the </a:t>
            </a:r>
            <a:r>
              <a:rPr lang="en-US" dirty="0" smtClean="0">
                <a:cs typeface="Times New Roman" pitchFamily="18" charset="0"/>
              </a:rPr>
              <a:t>realization </a:t>
            </a:r>
            <a:r>
              <a:rPr lang="en-US" dirty="0">
                <a:cs typeface="Times New Roman" pitchFamily="18" charset="0"/>
              </a:rPr>
              <a:t>of the Millennium Development Goals (MDGs) by providing a new political platform for bringing the </a:t>
            </a:r>
            <a:r>
              <a:rPr lang="en-US" dirty="0" smtClean="0">
                <a:cs typeface="Times New Roman" pitchFamily="18" charset="0"/>
              </a:rPr>
              <a:t>‘what </a:t>
            </a:r>
            <a:r>
              <a:rPr lang="en-US" dirty="0">
                <a:cs typeface="Times New Roman" pitchFamily="18" charset="0"/>
              </a:rPr>
              <a:t>to </a:t>
            </a:r>
            <a:r>
              <a:rPr lang="en-US" dirty="0" smtClean="0">
                <a:cs typeface="Times New Roman" pitchFamily="18" charset="0"/>
              </a:rPr>
              <a:t>achieve’ </a:t>
            </a:r>
            <a:r>
              <a:rPr lang="en-US" dirty="0">
                <a:cs typeface="Times New Roman" pitchFamily="18" charset="0"/>
              </a:rPr>
              <a:t>closer to the </a:t>
            </a:r>
            <a:r>
              <a:rPr lang="en-US" dirty="0" smtClean="0">
                <a:cs typeface="Times New Roman" pitchFamily="18" charset="0"/>
              </a:rPr>
              <a:t>‘how </a:t>
            </a:r>
            <a:r>
              <a:rPr lang="en-US" dirty="0">
                <a:cs typeface="Times New Roman" pitchFamily="18" charset="0"/>
              </a:rPr>
              <a:t>to achieve </a:t>
            </a:r>
            <a:r>
              <a:rPr lang="en-US" dirty="0" smtClean="0">
                <a:cs typeface="Times New Roman" pitchFamily="18" charset="0"/>
              </a:rPr>
              <a:t>it’. 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8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Forging alliances with partners in awareness-raising is considered a key factor in success for effective communication. With fewer funds for communications, agencies have to be strategic with resources and seek partners to obtain synergies and create a multiplier effect. </a:t>
            </a:r>
          </a:p>
        </p:txBody>
      </p:sp>
    </p:spTree>
    <p:extLst>
      <p:ext uri="{BB962C8B-B14F-4D97-AF65-F5344CB8AC3E}">
        <p14:creationId xmlns:p14="http://schemas.microsoft.com/office/powerpoint/2010/main" val="199202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248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Practicing Development Communication PPT 11, Unit 4</vt:lpstr>
      <vt:lpstr>6. Partnerships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PPT 11, Unit 4</dc:title>
  <dc:creator>SUMEDHA</dc:creator>
  <cp:lastModifiedBy>SUMEDHA</cp:lastModifiedBy>
  <cp:revision>8</cp:revision>
  <dcterms:created xsi:type="dcterms:W3CDTF">2006-08-16T00:00:00Z</dcterms:created>
  <dcterms:modified xsi:type="dcterms:W3CDTF">2020-07-13T05:44:15Z</dcterms:modified>
</cp:coreProperties>
</file>